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7" r:id="rId3"/>
    <p:sldId id="341" r:id="rId4"/>
    <p:sldId id="349" r:id="rId5"/>
    <p:sldId id="342" r:id="rId6"/>
    <p:sldId id="328" r:id="rId7"/>
    <p:sldId id="343" r:id="rId8"/>
    <p:sldId id="329" r:id="rId9"/>
    <p:sldId id="344" r:id="rId10"/>
    <p:sldId id="334" r:id="rId11"/>
    <p:sldId id="348" r:id="rId12"/>
    <p:sldId id="347" r:id="rId13"/>
    <p:sldId id="366" r:id="rId14"/>
    <p:sldId id="350" r:id="rId15"/>
    <p:sldId id="257" r:id="rId16"/>
    <p:sldId id="261" r:id="rId17"/>
    <p:sldId id="264" r:id="rId18"/>
    <p:sldId id="266" r:id="rId19"/>
    <p:sldId id="352" r:id="rId20"/>
    <p:sldId id="351" r:id="rId21"/>
    <p:sldId id="360" r:id="rId22"/>
    <p:sldId id="361" r:id="rId23"/>
    <p:sldId id="362" r:id="rId24"/>
    <p:sldId id="276" r:id="rId25"/>
    <p:sldId id="277" r:id="rId26"/>
    <p:sldId id="278" r:id="rId27"/>
    <p:sldId id="353" r:id="rId28"/>
    <p:sldId id="354" r:id="rId29"/>
    <p:sldId id="284" r:id="rId30"/>
    <p:sldId id="297" r:id="rId31"/>
    <p:sldId id="298" r:id="rId32"/>
    <p:sldId id="301" r:id="rId33"/>
    <p:sldId id="356" r:id="rId34"/>
    <p:sldId id="365" r:id="rId35"/>
    <p:sldId id="367" r:id="rId36"/>
    <p:sldId id="355" r:id="rId37"/>
    <p:sldId id="337" r:id="rId38"/>
    <p:sldId id="357" r:id="rId39"/>
    <p:sldId id="358" r:id="rId40"/>
    <p:sldId id="338" r:id="rId41"/>
    <p:sldId id="339" r:id="rId42"/>
    <p:sldId id="363" r:id="rId43"/>
    <p:sldId id="368" r:id="rId44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893" y="67"/>
      </p:cViewPr>
      <p:guideLst/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61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09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12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5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1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20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348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54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7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34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8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94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05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66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9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39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D5AF-79B3-4EF6-A2EF-987AC59D4FB2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F318E6-26EB-4BB2-8BF8-B4C4AD4C1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-242888"/>
            <a:ext cx="7772400" cy="1470026"/>
          </a:xfrm>
        </p:spPr>
        <p:txBody>
          <a:bodyPr/>
          <a:lstStyle/>
          <a:p>
            <a:r>
              <a:rPr lang="de-DE" altLang="de-DE" dirty="0"/>
              <a:t>Herzlich willkommen </a:t>
            </a:r>
            <a:r>
              <a:rPr lang="de-DE" altLang="de-DE" dirty="0">
                <a:sym typeface="Wingdings" pitchFamily="2" charset="2"/>
              </a:rPr>
              <a:t></a:t>
            </a:r>
            <a:endParaRPr lang="de-DE" altLang="de-DE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Jugendweihe Baden-Württemberg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4C83331-81F3-411B-AD9D-A3FEF810318F}" type="slidenum">
              <a:rPr lang="de-DE" altLang="de-DE"/>
              <a:pPr/>
              <a:t>1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7C3EA4-2E63-4EDB-8573-56A76D431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42" y="1514475"/>
            <a:ext cx="971969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b="1" dirty="0"/>
              <a:t>Jugendweihe heute: </a:t>
            </a:r>
            <a:br>
              <a:rPr lang="de-DE" altLang="de-DE" b="1" dirty="0"/>
            </a:br>
            <a:r>
              <a:rPr lang="de-DE" altLang="de-DE" b="1" dirty="0"/>
              <a:t>Was ist Jugendweihe ? </a:t>
            </a:r>
            <a:r>
              <a:rPr lang="de-DE" altLang="de-DE" b="1" dirty="0">
                <a:sym typeface="Wingdings" pitchFamily="2" charset="2"/>
              </a:rPr>
              <a:t></a:t>
            </a:r>
            <a:endParaRPr lang="de-DE" altLang="de-DE" b="1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Jugendweihe Baden-Württemberg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DDEC-A82F-44FC-931D-DB6BC128ED6A}" type="slidenum">
              <a:rPr lang="de-DE" altLang="de-DE"/>
              <a:pPr/>
              <a:t>10</a:t>
            </a:fld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11A9DA-3E39-49DF-9B85-8E800616D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839" y="1819274"/>
            <a:ext cx="6370921" cy="43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Kurse/ Vorveranstaltungen zu unterschiedlichen Themen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Kunst, Kultur, Unterhaltung und Politik (Porsche-Museum/Bowling, Landtag)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Lebenshilfe und Recht (Suchtprävention, Knigge-Kurs, Erste-Hilfe-Workshop, Sicherheit im Netz, Allgemeinwissen Finanzen, Outfitberatung)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Umwelt, Geschichte, Technik (Flughafen Stuttgart, Führung </a:t>
            </a:r>
            <a:r>
              <a:rPr lang="de-DE" sz="2400" b="1" dirty="0" err="1">
                <a:solidFill>
                  <a:schemeClr val="tx1"/>
                </a:solidFill>
              </a:rPr>
              <a:t>HdG</a:t>
            </a:r>
            <a:r>
              <a:rPr lang="de-DE" sz="2400" b="1" dirty="0">
                <a:solidFill>
                  <a:schemeClr val="tx1"/>
                </a:solidFill>
              </a:rPr>
              <a:t>, Wasserkraftwerk Iffezheim)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Berufe und Bewerbung (BIZ, Besuch Bundeswehrstandort Pfullendorf)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Liebe und Partnerschaft (Pro Familia)</a:t>
            </a:r>
          </a:p>
        </p:txBody>
      </p:sp>
    </p:spTree>
    <p:extLst>
      <p:ext uri="{BB962C8B-B14F-4D97-AF65-F5344CB8AC3E}">
        <p14:creationId xmlns:p14="http://schemas.microsoft.com/office/powerpoint/2010/main" val="395636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Festveranstaltung am 10.05.2025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6906710-623B-4A5B-A50C-79E11F054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428750"/>
            <a:ext cx="7616687" cy="5067043"/>
          </a:xfrm>
        </p:spPr>
      </p:pic>
    </p:spTree>
    <p:extLst>
      <p:ext uri="{BB962C8B-B14F-4D97-AF65-F5344CB8AC3E}">
        <p14:creationId xmlns:p14="http://schemas.microsoft.com/office/powerpoint/2010/main" val="123231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876537-14B3-4F29-8109-E145B74DB6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239" y="361645"/>
            <a:ext cx="9221586" cy="61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9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/>
              <a:t>Jugendweihejahr 2024-25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u="sng" dirty="0">
                <a:solidFill>
                  <a:schemeClr val="tx1"/>
                </a:solidFill>
              </a:rPr>
              <a:t>Oktober 2024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- 2 Knigge-Kurse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Besuch Bundeswehrkaserne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17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84517" y="833500"/>
            <a:ext cx="63117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9113" y="974519"/>
            <a:ext cx="6561117" cy="49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7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826" y="682830"/>
            <a:ext cx="7291450" cy="546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7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044" y="261256"/>
            <a:ext cx="9488385" cy="63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9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Unsere Themen heute</a:t>
            </a:r>
            <a:r>
              <a:rPr lang="de-DE" altLang="de-DE" dirty="0"/>
              <a:t>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89212" y="1781175"/>
            <a:ext cx="8915400" cy="41300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altLang="de-DE" sz="2400" b="1" dirty="0">
                <a:solidFill>
                  <a:schemeClr val="tx1"/>
                </a:solidFill>
              </a:rPr>
              <a:t>Wer sind wir?</a:t>
            </a:r>
          </a:p>
          <a:p>
            <a:pPr>
              <a:lnSpc>
                <a:spcPct val="90000"/>
              </a:lnSpc>
            </a:pPr>
            <a:endParaRPr lang="de-DE" altLang="de-DE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400" b="1" dirty="0">
                <a:solidFill>
                  <a:schemeClr val="tx1"/>
                </a:solidFill>
              </a:rPr>
              <a:t>Geschichte der Jugendweihe - Jugendweihe heute</a:t>
            </a:r>
          </a:p>
          <a:p>
            <a:pPr>
              <a:lnSpc>
                <a:spcPct val="90000"/>
              </a:lnSpc>
            </a:pPr>
            <a:endParaRPr lang="de-DE" altLang="de-DE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400" b="1" dirty="0">
                <a:solidFill>
                  <a:schemeClr val="tx1"/>
                </a:solidFill>
              </a:rPr>
              <a:t>Was bieten wir ?</a:t>
            </a:r>
          </a:p>
          <a:p>
            <a:pPr>
              <a:lnSpc>
                <a:spcPct val="90000"/>
              </a:lnSpc>
            </a:pPr>
            <a:endParaRPr lang="de-DE" altLang="de-DE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400" b="1" dirty="0">
                <a:solidFill>
                  <a:schemeClr val="tx1"/>
                </a:solidFill>
              </a:rPr>
              <a:t>Jugendweihejahr 2024/25</a:t>
            </a:r>
          </a:p>
          <a:p>
            <a:pPr>
              <a:lnSpc>
                <a:spcPct val="90000"/>
              </a:lnSpc>
            </a:pPr>
            <a:endParaRPr lang="de-DE" altLang="de-DE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400" b="1" dirty="0">
                <a:solidFill>
                  <a:schemeClr val="tx1"/>
                </a:solidFill>
              </a:rPr>
              <a:t>Eure/Ihre Fragen an uns ?!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Jugendweihe Baden-Württemberg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FB87-87CB-438F-84FB-0F892C4F62D1}" type="slidenum">
              <a:rPr lang="de-DE" altLang="de-DE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713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November/ Dezember 2024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>
                <a:solidFill>
                  <a:schemeClr val="tx1"/>
                </a:solidFill>
              </a:rPr>
              <a:t>Wasserkraftwerk Iffezheim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2 Knigge-Kurse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Besuch im BIZ Stuttgart - </a:t>
            </a:r>
            <a:r>
              <a:rPr lang="de-DE" sz="3200" b="1" dirty="0" err="1">
                <a:solidFill>
                  <a:schemeClr val="tx1"/>
                </a:solidFill>
              </a:rPr>
              <a:t>Elterncafe</a:t>
            </a:r>
            <a:endParaRPr lang="de-DE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055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Iffezheim</a:t>
            </a:r>
            <a:r>
              <a:rPr lang="de-DE" b="1" dirty="0"/>
              <a:t> - Turbine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3654" y="2356949"/>
            <a:ext cx="4243452" cy="3796754"/>
          </a:xfrm>
        </p:spPr>
      </p:pic>
    </p:spTree>
    <p:extLst>
      <p:ext uri="{BB962C8B-B14F-4D97-AF65-F5344CB8AC3E}">
        <p14:creationId xmlns:p14="http://schemas.microsoft.com/office/powerpoint/2010/main" val="297509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Iffezheim</a:t>
            </a:r>
            <a:r>
              <a:rPr lang="de-DE" dirty="0"/>
              <a:t>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239397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Iffezheim</a:t>
            </a:r>
            <a:r>
              <a:rPr lang="de-DE" b="1" dirty="0"/>
              <a:t> - Fischtreppe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9395" y="1790100"/>
            <a:ext cx="5019090" cy="4702629"/>
          </a:xfrm>
        </p:spPr>
      </p:pic>
    </p:spTree>
    <p:extLst>
      <p:ext uri="{BB962C8B-B14F-4D97-AF65-F5344CB8AC3E}">
        <p14:creationId xmlns:p14="http://schemas.microsoft.com/office/powerpoint/2010/main" val="201172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8.BIZ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281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9.BIZ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69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.BIZ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017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Januar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>
                <a:solidFill>
                  <a:schemeClr val="tx1"/>
                </a:solidFill>
              </a:rPr>
              <a:t>Pro Familia Stuttgart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Drogenkonsum/ </a:t>
            </a:r>
            <a:r>
              <a:rPr lang="de-DE" sz="3200" b="1" dirty="0" err="1">
                <a:solidFill>
                  <a:schemeClr val="tx1"/>
                </a:solidFill>
              </a:rPr>
              <a:t>Social</a:t>
            </a:r>
            <a:r>
              <a:rPr lang="de-DE" sz="3200" b="1" dirty="0">
                <a:solidFill>
                  <a:schemeClr val="tx1"/>
                </a:solidFill>
              </a:rPr>
              <a:t> Media – Online-Seminare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2 Knigge-Kurse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Erste-Hilfe-Workshop</a:t>
            </a:r>
          </a:p>
          <a:p>
            <a:endParaRPr lang="de-DE" dirty="0"/>
          </a:p>
        </p:txBody>
      </p:sp>
      <p:pic>
        <p:nvPicPr>
          <p:cNvPr id="4" name="Bild 2" descr="Apps mit Passwort schützen – für mehr Sicherheit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3339472"/>
            <a:ext cx="230505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324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Februar/ März 2025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>
                <a:solidFill>
                  <a:schemeClr val="tx1"/>
                </a:solidFill>
              </a:rPr>
              <a:t>Führung im Haus der Geschichte Stuttgart/ anschließend Bowling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Outfit/ Styling – Online-Seminar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Drogenkonsum - Online-Seminar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Führung Flughafen Stuttgart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24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Haus Der Geschichte Baden-Wurttemberg (Stuttgart) - All You Need to ...">
            <a:extLst>
              <a:ext uri="{FF2B5EF4-FFF2-40B4-BE49-F238E27FC236}">
                <a16:creationId xmlns:a16="http://schemas.microsoft.com/office/drawing/2014/main" id="{8EE4B3AC-4D19-49DD-80AB-E20A4097AA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076" y="628650"/>
            <a:ext cx="7029450" cy="56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Wer sind wir?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>
                <a:solidFill>
                  <a:schemeClr val="tx1"/>
                </a:solidFill>
              </a:rPr>
              <a:t>Derzeit 9 Mitglieder, alle ehrenamtlich tätig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Größtenteils Eltern von ehemaligen Jugendweiheteilnehmern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Jugendweihe in BW seit 2004, seit 2010 eigenständige Regionalgruppe des Sächsischen Verbandes für JA und JW e.V.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Alle kommen aus verschiedenen Regionen – Bodenseekreis, Schönaich, Metzingen, Holzgerlingen, Bönnigheim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618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8.Bowling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71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9.Bowling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558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2.Bowling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467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tilberatung - Sigrid Wörner | Stilberatung, Outfitberatung &amp; Imageberatung  in Karlsruh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296" y="997528"/>
            <a:ext cx="9785267" cy="460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5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3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E70A04-BCF7-4E06-94D5-8E16EEF577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5" y="358775"/>
            <a:ext cx="44958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4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April/ Mai 2025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 err="1">
                <a:solidFill>
                  <a:schemeClr val="tx1"/>
                </a:solidFill>
              </a:rPr>
              <a:t>Social</a:t>
            </a:r>
            <a:r>
              <a:rPr lang="de-DE" sz="3200" b="1" dirty="0">
                <a:solidFill>
                  <a:schemeClr val="tx1"/>
                </a:solidFill>
              </a:rPr>
              <a:t> Media- Gefahren im Netz – Fake News (Online-Seminar)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Outfit &amp; Styling (Online-Seminar)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Erste-Hilfe-Workshop</a:t>
            </a:r>
          </a:p>
          <a:p>
            <a:r>
              <a:rPr lang="de-DE" sz="3200" b="1" dirty="0">
                <a:solidFill>
                  <a:schemeClr val="tx1"/>
                </a:solidFill>
              </a:rPr>
              <a:t>Jugendweihe-Festveranstaltung am 10.05.2025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160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Jugendweihe-Festveranstaltung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AF5E3D-D384-43A3-A04F-48EB8FCF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326" y="1583642"/>
            <a:ext cx="6762750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4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35" y="511135"/>
            <a:ext cx="8771742" cy="58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1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3A3C40-2D3D-475F-92AD-8F7CEB48AF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114" y="427449"/>
            <a:ext cx="8821536" cy="58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2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				</a:t>
            </a:r>
            <a:r>
              <a:rPr lang="de-DE" b="1" dirty="0"/>
              <a:t>Unser Team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E3BBFE5-1AD8-4FF2-9521-55993E4E9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75" y="1380239"/>
            <a:ext cx="7534275" cy="5022499"/>
          </a:xfrm>
        </p:spPr>
      </p:pic>
    </p:spTree>
    <p:extLst>
      <p:ext uri="{BB962C8B-B14F-4D97-AF65-F5344CB8AC3E}">
        <p14:creationId xmlns:p14="http://schemas.microsoft.com/office/powerpoint/2010/main" val="1027137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900" b="1" u="sng" dirty="0">
                <a:solidFill>
                  <a:schemeClr val="tx1"/>
                </a:solidFill>
              </a:rPr>
              <a:t>Allgemeine Hinweise zur Teilnahme an JW</a:t>
            </a:r>
            <a:br>
              <a:rPr lang="de-DE" dirty="0"/>
            </a:br>
            <a:br>
              <a:rPr lang="de-DE" dirty="0"/>
            </a:br>
            <a:r>
              <a:rPr lang="de-DE" b="1" dirty="0">
                <a:solidFill>
                  <a:schemeClr val="tx1"/>
                </a:solidFill>
              </a:rPr>
              <a:t>- Anmeldeschluss Jugendweihe 31.10.2024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- Anmeldung grundsätzlich schriftlich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- Bestätigung gut aufheben (wichtige Infos)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- derzeit  max. Bestellung von 5 zus. </a:t>
            </a:r>
            <a:r>
              <a:rPr lang="de-DE" b="1" dirty="0" err="1">
                <a:solidFill>
                  <a:schemeClr val="tx1"/>
                </a:solidFill>
              </a:rPr>
              <a:t>Gästek</a:t>
            </a:r>
            <a:r>
              <a:rPr lang="de-DE" b="1" dirty="0">
                <a:solidFill>
                  <a:schemeClr val="tx1"/>
                </a:solidFill>
              </a:rPr>
              <a:t>.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- Einladungen zu Kursen ca. 3-4 Wochen vor Termin per Mail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- Anmeldung per Mail, erst nach Bestätigung ist Anmeldung verbindlich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850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Paris-Reise 2025 vom 07.-11.09.2025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b="1" dirty="0">
                <a:solidFill>
                  <a:schemeClr val="tx1"/>
                </a:solidFill>
              </a:rPr>
              <a:t>- Reise-Anmeldungskarten über uns anfordern oder Link auf unserer Homepage</a:t>
            </a:r>
            <a:br>
              <a:rPr lang="de-DE" b="1" dirty="0">
                <a:solidFill>
                  <a:schemeClr val="tx1"/>
                </a:solidFill>
              </a:rPr>
            </a:b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- Anmeldung direkt über </a:t>
            </a:r>
            <a:r>
              <a:rPr lang="de-DE" b="1" dirty="0" err="1">
                <a:solidFill>
                  <a:schemeClr val="tx1"/>
                </a:solidFill>
              </a:rPr>
              <a:t>tweeny-tours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86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C65B99-61EF-431C-AFAF-BB5016D5BC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599" y="380646"/>
            <a:ext cx="4310101" cy="60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4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7EB7B6-77CD-43D2-B13B-ED6C93BCCAA1}"/>
              </a:ext>
            </a:extLst>
          </p:cNvPr>
          <p:cNvSpPr txBox="1"/>
          <p:nvPr/>
        </p:nvSpPr>
        <p:spPr>
          <a:xfrm>
            <a:off x="3971925" y="1406991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Vielen Dank für Ihre Aufmerksamkeit</a:t>
            </a:r>
            <a:b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und auf Wiedersehen!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79089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Geschichte der Jugendweihe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Seit wann gibt es Jugendweihe?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Jugendweihe ist ein weitgehend deutsches Phänomen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Fortschrittliche Bürger wollten in der Zeit 1848/49 in ihrer Religion freier sein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Suche nach Mündigkeitsfeier „bei erlangter Verstandesreife“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1852 fand 1. Jugendweihe statt – Eduard Baltzer gilt als Gründervater</a:t>
            </a:r>
          </a:p>
        </p:txBody>
      </p:sp>
    </p:spTree>
    <p:extLst>
      <p:ext uri="{BB962C8B-B14F-4D97-AF65-F5344CB8AC3E}">
        <p14:creationId xmlns:p14="http://schemas.microsoft.com/office/powerpoint/2010/main" val="296448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sz="4800" b="1" dirty="0"/>
              <a:t>1852 erste Jugendweihe durch Eduard Baltzer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Jugendweihe Baden-Württemberg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A0B9-765F-4E59-9F4E-B53DA64D21F8}" type="slidenum">
              <a:rPr lang="de-DE" altLang="de-DE"/>
              <a:pPr/>
              <a:t>6</a:t>
            </a:fld>
            <a:endParaRPr lang="de-DE" altLang="de-DE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1905000"/>
            <a:ext cx="4330963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0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Weitere Entwicklung der Jugendweihe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1562100"/>
            <a:ext cx="8915400" cy="4349122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1933 mit Errichtung der Hitler-Diktatur wurde die Jugendweihe verboten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Erst 1946/47 wieder erste Jugendweihen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Hochburgen vor allem Hamburg, Hannover, Berlin, Leipzig, Jena und Dresden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Zur Zeit der DDR JW als politisch gesteuerte JW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09.06.1990 Gründung der Interessenvertretung Jugendweihe e.V.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Gründung von Landesverbänden (Sep. 90 Gründung des Sächs. Verbandes für JA und JW e.V.</a:t>
            </a:r>
          </a:p>
        </p:txBody>
      </p:sp>
    </p:spTree>
    <p:extLst>
      <p:ext uri="{BB962C8B-B14F-4D97-AF65-F5344CB8AC3E}">
        <p14:creationId xmlns:p14="http://schemas.microsoft.com/office/powerpoint/2010/main" val="37256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9" y="624110"/>
            <a:ext cx="9369424" cy="1280890"/>
          </a:xfrm>
        </p:spPr>
        <p:txBody>
          <a:bodyPr>
            <a:normAutofit/>
          </a:bodyPr>
          <a:lstStyle/>
          <a:p>
            <a:r>
              <a:rPr lang="de-DE" altLang="de-DE" sz="4800" b="1" dirty="0"/>
              <a:t>Jugendweihe in der DDR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Jugendweihe Baden-Württemberg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D722-5B35-40CD-ABF2-3189852A3073}" type="slidenum">
              <a:rPr lang="de-DE" altLang="de-DE"/>
              <a:pPr/>
              <a:t>8</a:t>
            </a:fld>
            <a:endParaRPr lang="de-DE" altLang="de-DE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1484784"/>
            <a:ext cx="78492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1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Jugendweihe heute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1762125"/>
            <a:ext cx="8915400" cy="4149097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Ziel: Jungen Menschen helfen, ihren Platz im Kreis der Erwachsenen zu finden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Unterstützung bei der Entwicklung zu humanistischen, politisch denkenden und aktiv handelnden Menschen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Vermittlung entsprechender Werte wie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- Recht auf Selbstbestimmung jedes Einzelnen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- Achtung der Würde des Anderen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- Toleranz im menschlichen Miteinander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- Gleichberechtigung und Gedankenfreiheit</a:t>
            </a:r>
          </a:p>
        </p:txBody>
      </p:sp>
    </p:spTree>
    <p:extLst>
      <p:ext uri="{BB962C8B-B14F-4D97-AF65-F5344CB8AC3E}">
        <p14:creationId xmlns:p14="http://schemas.microsoft.com/office/powerpoint/2010/main" val="2888163032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566</Words>
  <Application>Microsoft Office PowerPoint</Application>
  <PresentationFormat>Breitbild</PresentationFormat>
  <Paragraphs>88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Century Gothic</vt:lpstr>
      <vt:lpstr>Wingdings 3</vt:lpstr>
      <vt:lpstr>Fetzen</vt:lpstr>
      <vt:lpstr>Herzlich willkommen </vt:lpstr>
      <vt:lpstr>Unsere Themen heute:</vt:lpstr>
      <vt:lpstr>Wer sind wir?</vt:lpstr>
      <vt:lpstr>     Unser Team</vt:lpstr>
      <vt:lpstr>Geschichte der Jugendweihe</vt:lpstr>
      <vt:lpstr>1852 erste Jugendweihe durch Eduard Baltzer</vt:lpstr>
      <vt:lpstr>Weitere Entwicklung der Jugendweihe</vt:lpstr>
      <vt:lpstr>Jugendweihe in der DDR</vt:lpstr>
      <vt:lpstr>Jugendweihe heute</vt:lpstr>
      <vt:lpstr>Jugendweihe heute:  Was ist Jugendweihe ? </vt:lpstr>
      <vt:lpstr>Kurse/ Vorveranstaltungen zu unterschiedlichen Themen</vt:lpstr>
      <vt:lpstr>Festveranstaltung am 10.05.2025</vt:lpstr>
      <vt:lpstr>PowerPoint-Präsentation</vt:lpstr>
      <vt:lpstr>Jugendweihejahr 2024-25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November/ Dezember 2024 </vt:lpstr>
      <vt:lpstr>Iffezheim - Turbine</vt:lpstr>
      <vt:lpstr>Iffezheim </vt:lpstr>
      <vt:lpstr>Iffezheim - Fischtreppe</vt:lpstr>
      <vt:lpstr>PowerPoint-Präsentation</vt:lpstr>
      <vt:lpstr>PowerPoint-Präsentation</vt:lpstr>
      <vt:lpstr>PowerPoint-Präsentation</vt:lpstr>
      <vt:lpstr>Januar 2025</vt:lpstr>
      <vt:lpstr>Februar/ März 2025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April/ Mai 2025 </vt:lpstr>
      <vt:lpstr>Jugendweihe-Festveranstaltung</vt:lpstr>
      <vt:lpstr>PowerPoint-Präsentation</vt:lpstr>
      <vt:lpstr>PowerPoint-Präsentation</vt:lpstr>
      <vt:lpstr>Allgemeine Hinweise zur Teilnahme an JW  - Anmeldeschluss Jugendweihe 31.10.2024 - Anmeldung grundsätzlich schriftlich  - Bestätigung gut aufheben (wichtige Infos) - derzeit  max. Bestellung von 5 zus. Gästek. - Einladungen zu Kursen ca. 3-4 Wochen vor Termin per Mail - Anmeldung per Mail, erst nach Bestätigung ist Anmeldung verbindlich   </vt:lpstr>
      <vt:lpstr>Paris-Reise 2025 vom 07.-11.09.2025     - Reise-Anmeldungskarten über uns anfordern oder Link auf unserer Homepage  - Anmeldung direkt über tweeny-tours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Vorbereitungskurse JW BW</dc:title>
  <dc:creator>Admin</dc:creator>
  <cp:lastModifiedBy>Ines Brügelmann</cp:lastModifiedBy>
  <cp:revision>89</cp:revision>
  <dcterms:created xsi:type="dcterms:W3CDTF">2019-09-08T09:14:33Z</dcterms:created>
  <dcterms:modified xsi:type="dcterms:W3CDTF">2024-09-14T14:00:34Z</dcterms:modified>
</cp:coreProperties>
</file>